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-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-who-i-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-servic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-canvas-ug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-meet-ara-aranya-VIDE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pic>
        <p:nvPicPr>
          <p:cNvPr id="3" name="intro-small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0120" y="1417320"/>
            <a:ext cx="3063240" cy="54406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-work-video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-work-video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-photograph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-live-commer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-voice-demos-AUDI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-why-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-pro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-r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-contac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